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54" r:id="rId61"/>
    <p:sldId id="35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65028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21AE0-1B5F-407C-B399-EA4DA32D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8" y="254371"/>
            <a:ext cx="12192000" cy="63492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23518" y="3619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 in a symmetric pattern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E56C4-4007-337A-053E-6E94E9197140}"/>
              </a:ext>
            </a:extLst>
          </p:cNvPr>
          <p:cNvSpPr/>
          <p:nvPr/>
        </p:nvSpPr>
        <p:spPr>
          <a:xfrm>
            <a:off x="1617306" y="5979308"/>
            <a:ext cx="326572" cy="431155"/>
          </a:xfrm>
          <a:custGeom>
            <a:avLst/>
            <a:gdLst>
              <a:gd name="connsiteX0" fmla="*/ 0 w 326572"/>
              <a:gd name="connsiteY0" fmla="*/ 0 h 431155"/>
              <a:gd name="connsiteX1" fmla="*/ 326572 w 326572"/>
              <a:gd name="connsiteY1" fmla="*/ 0 h 431155"/>
              <a:gd name="connsiteX2" fmla="*/ 326572 w 326572"/>
              <a:gd name="connsiteY2" fmla="*/ 431155 h 431155"/>
              <a:gd name="connsiteX3" fmla="*/ 0 w 326572"/>
              <a:gd name="connsiteY3" fmla="*/ 431155 h 431155"/>
              <a:gd name="connsiteX4" fmla="*/ 0 w 326572"/>
              <a:gd name="connsiteY4" fmla="*/ 0 h 43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72" h="431155" extrusionOk="0">
                <a:moveTo>
                  <a:pt x="0" y="0"/>
                </a:moveTo>
                <a:cubicBezTo>
                  <a:pt x="72601" y="-35087"/>
                  <a:pt x="169461" y="33480"/>
                  <a:pt x="326572" y="0"/>
                </a:cubicBezTo>
                <a:cubicBezTo>
                  <a:pt x="332262" y="105013"/>
                  <a:pt x="294641" y="306232"/>
                  <a:pt x="326572" y="431155"/>
                </a:cubicBezTo>
                <a:cubicBezTo>
                  <a:pt x="186635" y="445301"/>
                  <a:pt x="110540" y="426257"/>
                  <a:pt x="0" y="431155"/>
                </a:cubicBezTo>
                <a:cubicBezTo>
                  <a:pt x="-44924" y="256446"/>
                  <a:pt x="2484" y="98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237414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2A3494-61C5-FF2F-EA09-C1D5DD3B9117}"/>
              </a:ext>
            </a:extLst>
          </p:cNvPr>
          <p:cNvSpPr/>
          <p:nvPr/>
        </p:nvSpPr>
        <p:spPr>
          <a:xfrm>
            <a:off x="7672871" y="5969976"/>
            <a:ext cx="326572" cy="431155"/>
          </a:xfrm>
          <a:custGeom>
            <a:avLst/>
            <a:gdLst>
              <a:gd name="connsiteX0" fmla="*/ 0 w 326572"/>
              <a:gd name="connsiteY0" fmla="*/ 0 h 431155"/>
              <a:gd name="connsiteX1" fmla="*/ 326572 w 326572"/>
              <a:gd name="connsiteY1" fmla="*/ 0 h 431155"/>
              <a:gd name="connsiteX2" fmla="*/ 326572 w 326572"/>
              <a:gd name="connsiteY2" fmla="*/ 431155 h 431155"/>
              <a:gd name="connsiteX3" fmla="*/ 0 w 326572"/>
              <a:gd name="connsiteY3" fmla="*/ 431155 h 431155"/>
              <a:gd name="connsiteX4" fmla="*/ 0 w 326572"/>
              <a:gd name="connsiteY4" fmla="*/ 0 h 43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72" h="431155" extrusionOk="0">
                <a:moveTo>
                  <a:pt x="0" y="0"/>
                </a:moveTo>
                <a:cubicBezTo>
                  <a:pt x="72601" y="-35087"/>
                  <a:pt x="169461" y="33480"/>
                  <a:pt x="326572" y="0"/>
                </a:cubicBezTo>
                <a:cubicBezTo>
                  <a:pt x="332262" y="105013"/>
                  <a:pt x="294641" y="306232"/>
                  <a:pt x="326572" y="431155"/>
                </a:cubicBezTo>
                <a:cubicBezTo>
                  <a:pt x="186635" y="445301"/>
                  <a:pt x="110540" y="426257"/>
                  <a:pt x="0" y="431155"/>
                </a:cubicBezTo>
                <a:cubicBezTo>
                  <a:pt x="-44924" y="256446"/>
                  <a:pt x="2484" y="98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237414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0A424D-0A54-9635-FC9D-DCF8B281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183"/>
            <a:ext cx="12192000" cy="1435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48DBA-75F7-C84B-4294-4EB38F76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469"/>
            <a:ext cx="12192000" cy="1515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5AF1ED-FCAB-D651-0851-9BED55F0318B}"/>
              </a:ext>
            </a:extLst>
          </p:cNvPr>
          <p:cNvSpPr txBox="1"/>
          <p:nvPr/>
        </p:nvSpPr>
        <p:spPr>
          <a:xfrm>
            <a:off x="10422294" y="2574475"/>
            <a:ext cx="81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7bp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E73481-3CCB-BAF5-7E4E-AD302067755B}"/>
              </a:ext>
            </a:extLst>
          </p:cNvPr>
          <p:cNvSpPr txBox="1"/>
          <p:nvPr/>
        </p:nvSpPr>
        <p:spPr>
          <a:xfrm>
            <a:off x="10016412" y="3810538"/>
            <a:ext cx="14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7bp C/G only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80ACC8-EAFD-9002-263E-C8C325F3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" y="839756"/>
            <a:ext cx="12052584" cy="13304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1E6791-7D37-9913-A06D-09444CF23787}"/>
              </a:ext>
            </a:extLst>
          </p:cNvPr>
          <p:cNvSpPr txBox="1"/>
          <p:nvPr/>
        </p:nvSpPr>
        <p:spPr>
          <a:xfrm>
            <a:off x="10016412" y="1005137"/>
            <a:ext cx="14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5bp C/G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21557</TotalTime>
  <Words>1096</Words>
  <Application>Microsoft Office PowerPoint</Application>
  <PresentationFormat>宽屏</PresentationFormat>
  <Paragraphs>357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23</cp:revision>
  <dcterms:created xsi:type="dcterms:W3CDTF">2022-06-21T02:36:11Z</dcterms:created>
  <dcterms:modified xsi:type="dcterms:W3CDTF">2022-10-24T07:59:23Z</dcterms:modified>
</cp:coreProperties>
</file>